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75" y="3190875"/>
            <a:ext cx="65468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268730"/>
            <a:ext cx="10985500" cy="4800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17860" y="227584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71460" y="3681095"/>
            <a:ext cx="55245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95" y="4154170"/>
            <a:ext cx="97218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7085" y="5605145"/>
            <a:ext cx="70993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93825"/>
            <a:ext cx="11061700" cy="4070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6140" y="3967480"/>
            <a:ext cx="10820400" cy="168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68730"/>
            <a:ext cx="10979150" cy="544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6140" y="5184775"/>
            <a:ext cx="8640445" cy="600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140" y="5899150"/>
            <a:ext cx="6491605" cy="81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